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3" r:id="rId3"/>
    <p:sldId id="257" r:id="rId4"/>
    <p:sldId id="275" r:id="rId5"/>
    <p:sldId id="274" r:id="rId6"/>
    <p:sldId id="258" r:id="rId7"/>
    <p:sldId id="276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C7E3C-9D9C-4B05-B3B7-6D81C72EB947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23AD0-D29F-4211-8CEF-D35543F9D4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Ski_alpi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Rallye_Dakar" TargetMode="External"/><Relationship Id="rId4" Type="http://schemas.openxmlformats.org/officeDocument/2006/relationships/hyperlink" Target="http://fr.wikipedia.org/wiki/Coupe_du_monde_de_ski_alpin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400_m%C3%A8tres_(athl%C3%A9tisme)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fr.wikipedia.org/wiki/Jeux_olympiques_d'%C3%A9t%C3%A9_de_1968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Il a d'abord été </a:t>
            </a:r>
            <a:r>
              <a:rPr lang="fr-FR" dirty="0" smtClean="0">
                <a:hlinkClick r:id="rId3" tooltip="Ski alpin"/>
              </a:rPr>
              <a:t>skieur</a:t>
            </a:r>
            <a:r>
              <a:rPr lang="fr-FR" dirty="0" smtClean="0"/>
              <a:t>, spécialiste de la vitesse, notamment vainqueur du classement général de la </a:t>
            </a:r>
            <a:r>
              <a:rPr lang="fr-FR" dirty="0" smtClean="0">
                <a:hlinkClick r:id="rId4" tooltip="Coupe du monde de ski alpin"/>
              </a:rPr>
              <a:t>Coupe du monde</a:t>
            </a:r>
            <a:r>
              <a:rPr lang="fr-FR" dirty="0" smtClean="0"/>
              <a:t> en 1997. Après sa « retraite » du ski à 32 ans, fin 1997, il a débuté une nouvelle carrière sportive comme pilote automobile, gagnant notamment le </a:t>
            </a:r>
            <a:r>
              <a:rPr lang="fr-FR" dirty="0" smtClean="0">
                <a:hlinkClick r:id="rId5" tooltip="Rallye Dakar"/>
              </a:rPr>
              <a:t>rallye Dakar</a:t>
            </a:r>
            <a:r>
              <a:rPr lang="fr-FR" dirty="0" smtClean="0"/>
              <a:t> en 2006.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Le premier à </a:t>
            </a:r>
            <a:r>
              <a:rPr lang="es-ES" dirty="0" err="1" smtClean="0"/>
              <a:t>gagner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cinq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fois</a:t>
            </a:r>
            <a:r>
              <a:rPr lang="es-ES" baseline="0" dirty="0" smtClean="0"/>
              <a:t> le Tour de France (1957-1964)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1968, elle remporte la médaille d'or du </a:t>
            </a:r>
            <a:r>
              <a:rPr lang="fr-FR" dirty="0" smtClean="0">
                <a:hlinkClick r:id="rId3" tooltip="400 mètres (athlétisme)"/>
              </a:rPr>
              <a:t>400 mètres</a:t>
            </a:r>
            <a:r>
              <a:rPr lang="fr-FR" dirty="0" smtClean="0"/>
              <a:t> lors des </a:t>
            </a:r>
            <a:r>
              <a:rPr lang="fr-FR" dirty="0" smtClean="0">
                <a:hlinkClick r:id="rId4" tooltip="Jeux olympiques d'été de 1968"/>
              </a:rPr>
              <a:t>Jeux olympiques de Mexico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AD3F-AB0F-40FD-9C4E-0ABD8A4E10F2}" type="datetimeFigureOut">
              <a:rPr lang="es-ES" smtClean="0"/>
              <a:pPr/>
              <a:t>02/06/2011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es/url?sa=t&amp;source=web&amp;cd=2&amp;ved=0CCEQFjAB&amp;url=http://nico1-toutlefrancais.wikispaces.com/agenda+-+annonces&amp;ei=Vl3mTYbtDZOxhQeq6bXJCg&amp;usg=AFQjCNErRO9yVGKr5AQluA6xSKQZEsYe-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ico1-toutlefrancais.wikispaces.com/grammaire" TargetMode="External"/><Relationship Id="rId3" Type="http://schemas.openxmlformats.org/officeDocument/2006/relationships/hyperlink" Target="http://nico1-toutlefrancais.wikispaces.com/niveaux+CECR" TargetMode="External"/><Relationship Id="rId7" Type="http://schemas.openxmlformats.org/officeDocument/2006/relationships/hyperlink" Target="http://nico1-toutlefrancais.wikispaces.com/%C3%89crire+(expresi%C3%B3n+escrita)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ico1-toutlefrancais.wikispaces.com/Parler+(expresi%C3%B3n+oral)" TargetMode="External"/><Relationship Id="rId5" Type="http://schemas.openxmlformats.org/officeDocument/2006/relationships/hyperlink" Target="http://nico1-toutlefrancais.wikispaces.com/Lire+(comprensi%C3%B3n+escrita)" TargetMode="External"/><Relationship Id="rId10" Type="http://schemas.openxmlformats.org/officeDocument/2006/relationships/hyperlink" Target="http://nico1-toutlefrancais.wikispaces.com/phon%C3%A9tique+-+orthographe+-+dict%C3%A9e" TargetMode="External"/><Relationship Id="rId4" Type="http://schemas.openxmlformats.org/officeDocument/2006/relationships/hyperlink" Target="http://nico1-toutlefrancais.wikispaces.com/%C3%89couter+(comprensi%C3%B3n+oral)" TargetMode="External"/><Relationship Id="rId9" Type="http://schemas.openxmlformats.org/officeDocument/2006/relationships/hyperlink" Target="http://nico1-toutlefrancais.wikispaces.com/vocabulair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95206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6700" dirty="0" smtClean="0"/>
              <a:t>EXAMENS</a:t>
            </a:r>
            <a:br>
              <a:rPr lang="es-ES" sz="6700" dirty="0" smtClean="0"/>
            </a:br>
            <a:endParaRPr lang="es-ES" sz="67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560840" cy="3433936"/>
          </a:xfrm>
        </p:spPr>
        <p:txBody>
          <a:bodyPr>
            <a:normAutofit lnSpcReduction="10000"/>
          </a:bodyPr>
          <a:lstStyle/>
          <a:p>
            <a:r>
              <a:rPr lang="fr-BE" sz="4000" b="1" dirty="0" smtClean="0"/>
              <a:t>Ce que vous savez déjà:</a:t>
            </a:r>
          </a:p>
          <a:p>
            <a:endParaRPr lang="es-ES" sz="4000" dirty="0" smtClean="0"/>
          </a:p>
          <a:p>
            <a:pPr lvl="0"/>
            <a:r>
              <a:rPr lang="es-ES" sz="4000" b="1" dirty="0" err="1" smtClean="0"/>
              <a:t>Combien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d’épreuves</a:t>
            </a:r>
            <a:r>
              <a:rPr lang="es-ES" sz="4000" b="1" dirty="0" smtClean="0"/>
              <a:t>?</a:t>
            </a:r>
            <a:endParaRPr lang="es-ES" sz="4000" dirty="0" smtClean="0"/>
          </a:p>
          <a:p>
            <a:pPr lvl="0"/>
            <a:r>
              <a:rPr lang="es-ES" sz="4000" b="1" dirty="0" err="1" smtClean="0"/>
              <a:t>Quelles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épreuves</a:t>
            </a:r>
            <a:r>
              <a:rPr lang="es-ES" sz="4000" b="1" dirty="0" smtClean="0"/>
              <a:t>?</a:t>
            </a:r>
            <a:endParaRPr lang="es-ES" sz="4000" dirty="0" smtClean="0"/>
          </a:p>
          <a:p>
            <a:pPr lvl="0"/>
            <a:r>
              <a:rPr lang="fr-BE" sz="4000" b="1" dirty="0" smtClean="0"/>
              <a:t>Quand et où ont lieu les épreuves</a:t>
            </a:r>
            <a:endParaRPr lang="es-ES" sz="4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 sz="4600" b="1" dirty="0" smtClean="0"/>
              <a:t>Ce que vous devez savoir</a:t>
            </a:r>
            <a:endParaRPr lang="es-ES" sz="4600" dirty="0" smtClean="0"/>
          </a:p>
          <a:p>
            <a:pPr>
              <a:buNone/>
            </a:pPr>
            <a:r>
              <a:rPr lang="fr-BE" b="1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Combien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épreuves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durent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-elles ?</a:t>
            </a:r>
          </a:p>
          <a:p>
            <a:pPr>
              <a:buFontTx/>
              <a:buChar char="-"/>
            </a:pP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h: NB</a:t>
            </a:r>
          </a:p>
          <a:p>
            <a:pPr>
              <a:buFontTx/>
              <a:buChar char="-"/>
            </a:pP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 45 h NI (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avec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pause)</a:t>
            </a:r>
          </a:p>
          <a:p>
            <a:pPr>
              <a:buFontTx/>
              <a:buChar char="-"/>
            </a:pP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3.15 h NA (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avec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pause)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endParaRPr lang="fr-BE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Correction des épreuves: 60% de la ponctuation totale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endParaRPr lang="fr-BE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-60% qualification de toutes les compétences</a:t>
            </a:r>
          </a:p>
          <a:p>
            <a:pPr lvl="0">
              <a:buFontTx/>
              <a:buChar char="-"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30% de chaque exercice pour faire la moyenne des compréhensions</a:t>
            </a:r>
          </a:p>
          <a:p>
            <a:pPr lvl="0">
              <a:buFontTx/>
              <a:buChar char="-"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1 p/2,5 de chaque partie pour évaluer les expressions</a:t>
            </a:r>
          </a:p>
          <a:p>
            <a:pPr lvl="0">
              <a:buFontTx/>
              <a:buChar char="-"/>
            </a:pPr>
            <a:endParaRPr lang="fr-BE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Ponctuation des exercices de compréhension: note sur 20 pts 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Critères des exercices de production: 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sujet adéquat, registre de langue, format d’une lettre (écrit)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cohésion / prononciation et intonation (oral)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correction grammaticale, vocabulaire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richesse de structures et lexique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endParaRPr lang="es-ES" b="1" u="sng" dirty="0" smtClean="0"/>
          </a:p>
          <a:p>
            <a:pPr>
              <a:buNone/>
            </a:pP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EXAMENS – </a:t>
            </a:r>
            <a:r>
              <a:rPr lang="es-ES" dirty="0" err="1" smtClean="0"/>
              <a:t>sujets</a:t>
            </a:r>
            <a:r>
              <a:rPr lang="es-ES" dirty="0" smtClean="0"/>
              <a:t> de </a:t>
            </a:r>
            <a:r>
              <a:rPr lang="es-ES" dirty="0" err="1" smtClean="0"/>
              <a:t>l’oral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525963"/>
          </a:xfrm>
        </p:spPr>
        <p:txBody>
          <a:bodyPr>
            <a:normAutofit/>
          </a:bodyPr>
          <a:lstStyle/>
          <a:p>
            <a:pPr lvl="5"/>
            <a:r>
              <a:rPr lang="es-E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voir</a:t>
            </a:r>
            <a:r>
              <a:rPr lang="es-E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par </a:t>
            </a:r>
            <a:r>
              <a:rPr lang="es-E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ann</a:t>
            </a:r>
            <a:r>
              <a:rPr lang="fr-BE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ée</a:t>
            </a:r>
            <a:r>
              <a:rPr lang="fr-BE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5">
              <a:buFontTx/>
              <a:buChar char="-"/>
            </a:pPr>
            <a:r>
              <a:rPr lang="fr-BE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cours</a:t>
            </a:r>
          </a:p>
          <a:p>
            <a:pPr lvl="5">
              <a:buFontTx/>
              <a:buChar char="-"/>
            </a:pPr>
            <a:r>
              <a:rPr lang="fr-BE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 le wiki: </a:t>
            </a:r>
            <a:endParaRPr lang="es-E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r>
              <a:rPr lang="es-ES" dirty="0" smtClean="0">
                <a:hlinkClick r:id="rId2" action="ppaction://hlinkfile"/>
              </a:rPr>
              <a:t>nico1-eoisanroque - agenda – </a:t>
            </a:r>
            <a:r>
              <a:rPr lang="es-ES" dirty="0" err="1" smtClean="0">
                <a:hlinkClick r:id="rId2" action="ppaction://hlinkfile"/>
              </a:rPr>
              <a:t>annonces</a:t>
            </a:r>
            <a:r>
              <a:rPr lang="es-ES" dirty="0" smtClean="0"/>
              <a:t> – </a:t>
            </a:r>
            <a:r>
              <a:rPr lang="es-ES" dirty="0" err="1" smtClean="0"/>
              <a:t>examens</a:t>
            </a:r>
            <a:r>
              <a:rPr lang="es-ES" dirty="0" smtClean="0"/>
              <a:t> (</a:t>
            </a:r>
            <a:r>
              <a:rPr lang="es-ES" dirty="0" err="1" smtClean="0"/>
              <a:t>présentation</a:t>
            </a:r>
            <a:r>
              <a:rPr lang="es-ES" dirty="0" smtClean="0"/>
              <a:t>)</a:t>
            </a:r>
          </a:p>
          <a:p>
            <a:pPr lvl="5">
              <a:buNone/>
            </a:pPr>
            <a:r>
              <a:rPr lang="es-ES" sz="3200" dirty="0" smtClean="0"/>
              <a:t/>
            </a:r>
            <a:br>
              <a:rPr lang="es-ES" sz="3200" dirty="0" smtClean="0"/>
            </a:br>
            <a:endParaRPr lang="fr-BE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656183"/>
          </a:xfrm>
        </p:spPr>
        <p:txBody>
          <a:bodyPr/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Autofit/>
          </a:bodyPr>
          <a:lstStyle/>
          <a:p>
            <a:r>
              <a:rPr lang="fr-FR" b="1" dirty="0" smtClean="0">
                <a:solidFill>
                  <a:schemeClr val="tx1"/>
                </a:solidFill>
              </a:rPr>
              <a:t>Vos notes, quand</a:t>
            </a:r>
            <a:r>
              <a:rPr lang="fr-FR" b="1" dirty="0" smtClean="0">
                <a:solidFill>
                  <a:schemeClr val="tx1"/>
                </a:solidFill>
              </a:rPr>
              <a:t>? </a:t>
            </a:r>
            <a:r>
              <a:rPr lang="fr-FR" b="1" dirty="0" smtClean="0">
                <a:solidFill>
                  <a:schemeClr val="tx1"/>
                </a:solidFill>
              </a:rPr>
              <a:t>o</a:t>
            </a:r>
            <a:r>
              <a:rPr lang="fr-FR" b="1" dirty="0" smtClean="0">
                <a:solidFill>
                  <a:schemeClr val="tx1"/>
                </a:solidFill>
              </a:rPr>
              <a:t>ù?</a:t>
            </a:r>
            <a:endParaRPr lang="fr-FR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mardi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bibliothèque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 h: NA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 h: NI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 h: NB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b="1" dirty="0" err="1" smtClean="0"/>
              <a:t>Comment</a:t>
            </a:r>
            <a:r>
              <a:rPr lang="es-ES" b="1" dirty="0" smtClean="0"/>
              <a:t> </a:t>
            </a:r>
            <a:r>
              <a:rPr lang="es-ES" b="1" dirty="0" err="1" smtClean="0"/>
              <a:t>vous</a:t>
            </a:r>
            <a:r>
              <a:rPr lang="es-ES" b="1" dirty="0" smtClean="0"/>
              <a:t> </a:t>
            </a:r>
            <a:r>
              <a:rPr lang="es-ES" b="1" dirty="0" err="1" smtClean="0"/>
              <a:t>préparer</a:t>
            </a:r>
            <a:r>
              <a:rPr lang="es-ES" b="1" dirty="0" smtClean="0"/>
              <a:t>?</a:t>
            </a:r>
          </a:p>
          <a:p>
            <a:pPr>
              <a:buNone/>
            </a:pPr>
            <a:endParaRPr lang="es-ES" b="1" dirty="0" smtClean="0"/>
          </a:p>
          <a:p>
            <a:pPr>
              <a:buFontTx/>
              <a:buChar char="-"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Les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COMPÉTENCES par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 action="ppaction://hlinkfile"/>
              </a:rPr>
              <a:t>niveaux 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>
              <a:buNone/>
            </a:pPr>
            <a:r>
              <a:rPr lang="es-E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nico1-eoisanroque</a:t>
            </a:r>
          </a:p>
          <a:p>
            <a:pPr>
              <a:buNone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 action="ppaction://hlinkfile"/>
              </a:rPr>
              <a:t>écouter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exercices d'écoute</a:t>
            </a:r>
            <a:b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 action="ppaction://hlinkfile"/>
              </a:rPr>
              <a:t>lire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comprensión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escrita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6" action="ppaction://hlinkfile"/>
              </a:rPr>
              <a:t>parler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expresión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oral)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7" action="ppaction://hlinkfile"/>
              </a:rPr>
              <a:t>écrire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expresión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escrita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buNone/>
            </a:pP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ainsi que des exercices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8" action="ppaction://hlinkfile"/>
              </a:rPr>
              <a:t>GRAMMAIRE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9" action="ppaction://hlinkfile"/>
              </a:rPr>
              <a:t>VOCABULAIRE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ou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10" action="ppaction://hlinkfile"/>
              </a:rPr>
              <a:t>phonétique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Marcador de contenido" descr="BONNE CHAN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357166"/>
            <a:ext cx="7000924" cy="4572031"/>
          </a:xfrm>
        </p:spPr>
      </p:pic>
      <p:sp>
        <p:nvSpPr>
          <p:cNvPr id="5" name="4 Rectángulo"/>
          <p:cNvSpPr/>
          <p:nvPr/>
        </p:nvSpPr>
        <p:spPr>
          <a:xfrm>
            <a:off x="2500298" y="4857760"/>
            <a:ext cx="41602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i="1" dirty="0" err="1" smtClean="0">
                <a:solidFill>
                  <a:schemeClr val="accent2">
                    <a:lumMod val="75000"/>
                  </a:schemeClr>
                </a:solidFill>
              </a:rPr>
              <a:t>pour</a:t>
            </a:r>
            <a:r>
              <a:rPr lang="es-ES" sz="4400" b="1" i="1" dirty="0" smtClean="0">
                <a:solidFill>
                  <a:schemeClr val="accent2">
                    <a:lumMod val="75000"/>
                  </a:schemeClr>
                </a:solidFill>
              </a:rPr>
              <a:t> ton examen</a:t>
            </a:r>
            <a:endParaRPr lang="es-ES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226</Words>
  <Application>Microsoft Office PowerPoint</Application>
  <PresentationFormat>Presentación en pantalla (4:3)</PresentationFormat>
  <Paragraphs>58</Paragraphs>
  <Slides>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 EXAMENS </vt:lpstr>
      <vt:lpstr>EXAMENS</vt:lpstr>
      <vt:lpstr>EXAMENS</vt:lpstr>
      <vt:lpstr>EXAMENS – sujets de l’oral</vt:lpstr>
      <vt:lpstr>EXAMENS</vt:lpstr>
      <vt:lpstr>EXAMENS</vt:lpstr>
      <vt:lpstr>Diapositiva 7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 Alphand</dc:title>
  <dc:creator>Nicolas</dc:creator>
  <cp:lastModifiedBy>Usuario</cp:lastModifiedBy>
  <cp:revision>47</cp:revision>
  <dcterms:created xsi:type="dcterms:W3CDTF">2010-06-11T20:08:28Z</dcterms:created>
  <dcterms:modified xsi:type="dcterms:W3CDTF">2011-06-02T16:08:34Z</dcterms:modified>
</cp:coreProperties>
</file>